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668" y="12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608A5-A501-45BF-B7E6-794754DD4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A38F9-6063-4A19-AB51-B31311DFD7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B1A8A-2E70-4EA3-9D16-1FD725778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F3D8D-2D7F-4EF4-A01A-DBF31963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05B95-1E63-4010-9FEC-7CD8BB36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0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D86D5-5F80-42DC-BFA8-EA2185872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4EAFB-0BA9-4572-928F-7CACC40274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EB045-AC62-4178-8639-88458FA45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EBD97-DF62-497A-9666-81CFD5649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913F5-BD67-41EF-9DBD-42277873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72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C0661-4BB5-413F-91BE-04B8E7C519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E1B0C1-2A92-4E54-9476-E02E81DD40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5FB73-8BE9-47B8-9B71-9DE7B20EA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8CAA7-5739-41B3-8FF0-1C8F01D7C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0FB61-060A-461F-B8FC-44EFC9A78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60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C8D1E-6251-4DF8-9F79-B42D62480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61FCC-038A-4F78-8998-24269CE5B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450B9-E565-4ACB-9A26-A6A2F7225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2F467-C29E-4880-9806-31E83B2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4E9D7-DCC5-4128-B864-5FD306A56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38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AC56D-1054-4BB2-85B9-B899992A7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46781-7F4A-49E7-84C5-C3F0788F1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B17A8-6111-4D1B-AB19-4871B5F00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7A26B-01DE-40E4-AE0B-AB8F975E6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20895-5BA3-4549-809A-F44E7FE7A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30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D8632-EC2C-4555-BDFD-AD4267F74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C02C7-968A-4E29-A77D-50B81DCCA0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1A8616-76A5-4FA3-81AF-66FF79836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903F6-19DC-4E0C-B537-6C3FFD6D3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25A65-EDE8-4921-A25D-077B5AABC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AD4A8-7392-4D67-8F46-F2AB4EF3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46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0F95D-14BE-4B0F-B4AE-6A07E6616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5A5DC-025E-438D-858D-D0D742DF8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8E10FB-5954-438A-AA05-01F4D1A11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A5357E-51E4-4906-8219-01E24F899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3B597-E8FF-4E06-953F-D8B155F709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DCC94D-15BE-49E6-84F5-4EB26D426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27523-F1C1-4965-BBA0-2E50FDF0D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018E3-3EE7-405C-8AFA-4DB3180D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41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A01FC-FC67-4033-BBDC-B511F7D46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F71A2E-8818-4644-A824-69BF9294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909B4-6F1A-4659-9FD2-46DB5513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6482E-445C-49FD-B6F7-14E70F6F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81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E4F712-4C2D-4D08-87D4-207049F97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6993C3-440F-411F-AFEA-AD03C48AC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4C4537-99F2-4327-A5F6-960DE3518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6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710AB-9CD0-4E05-A49A-60E47B42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295FF-C0BA-414B-9FFF-AE069840B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219E6-5869-42F2-9CC6-A360E6282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7BFF3-775C-4CC4-96AA-E6A0C78B2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29DA3-3A23-4F09-B3CB-D52642A9C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71011-4AD1-43A7-BC1C-580CC61DF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77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1271C-BC19-4364-BCD2-BDD7725EF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A7C7BF-6503-41F7-BF37-FBA5A2976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FC8B8-A70B-4774-81DC-ED88CF6ED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35B3B-95CE-45C9-A052-8E7561093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3A7714-9E70-41A7-B1AD-4E51BF460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AAFB9-7DD9-4681-8321-5B81230B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2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25E4C1-F4EC-4028-80A5-8AA85F6C3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989966-5E42-4D62-9F4D-6816D46E9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0AC1C-45F6-499B-B87F-E4C47A652E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303FA-2B2B-4F36-A75A-89EBF7C692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54AAF-8D24-4DF3-B28B-26B3FC9A1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1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9CBE-2E93-4049-BDB9-767DF01A5B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Windows 10</a:t>
            </a:r>
            <a:br>
              <a:rPr lang="en-US" dirty="0"/>
            </a:br>
            <a:r>
              <a:rPr lang="en-US" dirty="0"/>
              <a:t>Lighting up your UI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498B7B-F555-49F0-AF52-129A287C98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Daren May</a:t>
            </a:r>
          </a:p>
          <a:p>
            <a:r>
              <a:rPr lang="en-US" dirty="0"/>
              <a:t>Windows Development MVP</a:t>
            </a:r>
          </a:p>
        </p:txBody>
      </p:sp>
    </p:spTree>
    <p:extLst>
      <p:ext uri="{BB962C8B-B14F-4D97-AF65-F5344CB8AC3E}">
        <p14:creationId xmlns:p14="http://schemas.microsoft.com/office/powerpoint/2010/main" val="3239436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phone do you have in your pocket?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043E33-7AE4-418F-A3E0-FE541DF7A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910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News</a:t>
            </a:r>
          </a:p>
        </p:txBody>
      </p:sp>
      <p:pic>
        <p:nvPicPr>
          <p:cNvPr id="6" name="iOS-News">
            <a:hlinkClick r:id="" action="ppaction://media"/>
            <a:extLst>
              <a:ext uri="{FF2B5EF4-FFF2-40B4-BE49-F238E27FC236}">
                <a16:creationId xmlns:a16="http://schemas.microsoft.com/office/drawing/2014/main" id="{519105AB-2423-4988-B1CE-09670D110C3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5563" y="365125"/>
            <a:ext cx="8010197" cy="6007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189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Music</a:t>
            </a:r>
          </a:p>
        </p:txBody>
      </p:sp>
      <p:pic>
        <p:nvPicPr>
          <p:cNvPr id="3" name="iOS-Music">
            <a:hlinkClick r:id="" action="ppaction://media"/>
            <a:extLst>
              <a:ext uri="{FF2B5EF4-FFF2-40B4-BE49-F238E27FC236}">
                <a16:creationId xmlns:a16="http://schemas.microsoft.com/office/drawing/2014/main" id="{2B5A8D81-9E9F-4B0A-BFBF-FDE725CAF3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27436" y="365125"/>
            <a:ext cx="8130859" cy="6097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912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9C3E1-3AF2-4B41-958A-87A2B0B50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8 Store Apps…</a:t>
            </a:r>
          </a:p>
        </p:txBody>
      </p:sp>
      <p:pic>
        <p:nvPicPr>
          <p:cNvPr id="1028" name="Picture 4" descr="Image result for Windows 8 sstore apps App for PC">
            <a:extLst>
              <a:ext uri="{FF2B5EF4-FFF2-40B4-BE49-F238E27FC236}">
                <a16:creationId xmlns:a16="http://schemas.microsoft.com/office/drawing/2014/main" id="{4881C052-4616-417A-96DE-C87284FFED7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7739489" cy="435133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netflix for Windows 8">
            <a:extLst>
              <a:ext uri="{FF2B5EF4-FFF2-40B4-BE49-F238E27FC236}">
                <a16:creationId xmlns:a16="http://schemas.microsoft.com/office/drawing/2014/main" id="{28D93E3A-4802-48C4-8254-A711C3185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4" y="1822587"/>
            <a:ext cx="7739489" cy="43495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dropbox for Windows 8">
            <a:extLst>
              <a:ext uri="{FF2B5EF4-FFF2-40B4-BE49-F238E27FC236}">
                <a16:creationId xmlns:a16="http://schemas.microsoft.com/office/drawing/2014/main" id="{64E88B21-8030-4811-B6E3-4F48E2BA8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6775490" cy="435437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38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299E5-D6BD-4E20-9413-4ADCDF5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775" y="2642863"/>
            <a:ext cx="4510992" cy="1317457"/>
          </a:xfrm>
        </p:spPr>
        <p:txBody>
          <a:bodyPr anchor="ctr"/>
          <a:lstStyle/>
          <a:p>
            <a:pPr algn="ctr"/>
            <a:r>
              <a:rPr lang="en-US" dirty="0"/>
              <a:t>Uninspiring!</a:t>
            </a:r>
          </a:p>
        </p:txBody>
      </p:sp>
    </p:spTree>
    <p:extLst>
      <p:ext uri="{BB962C8B-B14F-4D97-AF65-F5344CB8AC3E}">
        <p14:creationId xmlns:p14="http://schemas.microsoft.com/office/powerpoint/2010/main" val="892013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on_Sizzle">
            <a:hlinkClick r:id="" action="ppaction://media"/>
            <a:extLst>
              <a:ext uri="{FF2B5EF4-FFF2-40B4-BE49-F238E27FC236}">
                <a16:creationId xmlns:a16="http://schemas.microsoft.com/office/drawing/2014/main" id="{C3DD3645-118B-408E-9CDC-447489880B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53CE19-01E8-40F4-B530-A88A531A6E1F}"/>
              </a:ext>
            </a:extLst>
          </p:cNvPr>
          <p:cNvSpPr txBox="1"/>
          <p:nvPr/>
        </p:nvSpPr>
        <p:spPr>
          <a:xfrm>
            <a:off x="2938463" y="2533650"/>
            <a:ext cx="664464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So what next?</a:t>
            </a:r>
          </a:p>
        </p:txBody>
      </p:sp>
    </p:spTree>
    <p:extLst>
      <p:ext uri="{BB962C8B-B14F-4D97-AF65-F5344CB8AC3E}">
        <p14:creationId xmlns:p14="http://schemas.microsoft.com/office/powerpoint/2010/main" val="118979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31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31</Words>
  <Application>Microsoft Office PowerPoint</Application>
  <PresentationFormat>Widescreen</PresentationFormat>
  <Paragraphs>9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Windows 10 Lighting up your UI</vt:lpstr>
      <vt:lpstr>What phone do you have in your pocket?</vt:lpstr>
      <vt:lpstr>iOS News</vt:lpstr>
      <vt:lpstr>iOS Music</vt:lpstr>
      <vt:lpstr>Windows 8 Store Apps…</vt:lpstr>
      <vt:lpstr>Uninspiring!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10 Lighting up your UI</dc:title>
  <dc:creator>Daren May</dc:creator>
  <cp:lastModifiedBy>Daren May</cp:lastModifiedBy>
  <cp:revision>9</cp:revision>
  <dcterms:created xsi:type="dcterms:W3CDTF">2017-06-15T15:19:28Z</dcterms:created>
  <dcterms:modified xsi:type="dcterms:W3CDTF">2017-06-15T20:15:29Z</dcterms:modified>
</cp:coreProperties>
</file>

<file path=docProps/thumbnail.jpeg>
</file>